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58" r:id="rId4"/>
    <p:sldId id="273" r:id="rId5"/>
    <p:sldId id="257" r:id="rId6"/>
    <p:sldId id="292" r:id="rId7"/>
    <p:sldId id="286" r:id="rId8"/>
    <p:sldId id="293" r:id="rId9"/>
    <p:sldId id="296" r:id="rId10"/>
    <p:sldId id="295" r:id="rId11"/>
    <p:sldId id="262" r:id="rId12"/>
    <p:sldId id="276" r:id="rId13"/>
    <p:sldId id="264" r:id="rId14"/>
    <p:sldId id="269" r:id="rId15"/>
    <p:sldId id="282" r:id="rId16"/>
    <p:sldId id="280" r:id="rId17"/>
    <p:sldId id="281" r:id="rId18"/>
    <p:sldId id="283" r:id="rId19"/>
    <p:sldId id="287" r:id="rId20"/>
    <p:sldId id="288" r:id="rId21"/>
    <p:sldId id="289" r:id="rId22"/>
    <p:sldId id="271" r:id="rId23"/>
    <p:sldId id="265" r:id="rId24"/>
    <p:sldId id="290" r:id="rId25"/>
    <p:sldId id="284" r:id="rId26"/>
    <p:sldId id="27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" y="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9B5C4-1231-434A-8732-B7418BED589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8D68DFB-A3FB-43D7-8D5E-58E9E2C2B9E1}">
      <dgm:prSet/>
      <dgm:spPr/>
      <dgm:t>
        <a:bodyPr/>
        <a:lstStyle/>
        <a:p>
          <a:pPr rtl="0"/>
          <a:endParaRPr lang="uk-UA" dirty="0"/>
        </a:p>
        <a:p>
          <a:pPr rtl="0"/>
          <a:endParaRPr lang="uk-UA" dirty="0"/>
        </a:p>
      </dgm:t>
    </dgm:pt>
    <dgm:pt modelId="{1C7F5ED9-E2B2-4B10-974F-D219CCBD9A6D}" type="parTrans" cxnId="{D1EC5860-BE8D-4F34-9E72-776484179EED}">
      <dgm:prSet/>
      <dgm:spPr/>
      <dgm:t>
        <a:bodyPr/>
        <a:lstStyle/>
        <a:p>
          <a:endParaRPr lang="uk-UA"/>
        </a:p>
      </dgm:t>
    </dgm:pt>
    <dgm:pt modelId="{1EDB0019-0E84-4358-962D-A7578B8AE1F2}" type="sibTrans" cxnId="{D1EC5860-BE8D-4F34-9E72-776484179EED}">
      <dgm:prSet/>
      <dgm:spPr/>
      <dgm:t>
        <a:bodyPr/>
        <a:lstStyle/>
        <a:p>
          <a:endParaRPr lang="uk-UA"/>
        </a:p>
      </dgm:t>
    </dgm:pt>
    <dgm:pt modelId="{D66685F4-6059-4A66-B96F-002E2F808286}">
      <dgm:prSet/>
      <dgm:spPr/>
      <dgm:t>
        <a:bodyPr/>
        <a:lstStyle/>
        <a:p>
          <a:endParaRPr lang="uk-UA" dirty="0"/>
        </a:p>
      </dgm:t>
    </dgm:pt>
    <dgm:pt modelId="{B4CE8006-A68E-4D26-A8C8-6E1253467821}" type="parTrans" cxnId="{7A4CB6CF-FD30-47A3-A6F0-5E0B138E808B}">
      <dgm:prSet/>
      <dgm:spPr/>
      <dgm:t>
        <a:bodyPr/>
        <a:lstStyle/>
        <a:p>
          <a:endParaRPr lang="uk-UA"/>
        </a:p>
      </dgm:t>
    </dgm:pt>
    <dgm:pt modelId="{623D54C2-0415-4878-85AE-11C390458894}" type="sibTrans" cxnId="{7A4CB6CF-FD30-47A3-A6F0-5E0B138E808B}">
      <dgm:prSet/>
      <dgm:spPr/>
      <dgm:t>
        <a:bodyPr/>
        <a:lstStyle/>
        <a:p>
          <a:endParaRPr lang="uk-UA"/>
        </a:p>
      </dgm:t>
    </dgm:pt>
    <dgm:pt modelId="{AB1F1B48-B714-4EC9-8BE7-0E5C2AA86673}">
      <dgm:prSet/>
      <dgm:spPr/>
      <dgm:t>
        <a:bodyPr/>
        <a:lstStyle/>
        <a:p>
          <a:pPr rtl="0"/>
          <a:endParaRPr lang="uk-UA" dirty="0"/>
        </a:p>
      </dgm:t>
    </dgm:pt>
    <dgm:pt modelId="{FAF95EDA-DD23-4855-BEBE-482BA19ABC77}" type="sibTrans" cxnId="{828C4D30-6A91-4961-AA44-2B7962D56F60}">
      <dgm:prSet/>
      <dgm:spPr/>
      <dgm:t>
        <a:bodyPr/>
        <a:lstStyle/>
        <a:p>
          <a:endParaRPr lang="uk-UA"/>
        </a:p>
      </dgm:t>
    </dgm:pt>
    <dgm:pt modelId="{244279D1-69D1-4089-BAB2-85B1624C7BBB}" type="parTrans" cxnId="{828C4D30-6A91-4961-AA44-2B7962D56F60}">
      <dgm:prSet/>
      <dgm:spPr/>
      <dgm:t>
        <a:bodyPr/>
        <a:lstStyle/>
        <a:p>
          <a:endParaRPr lang="uk-UA"/>
        </a:p>
      </dgm:t>
    </dgm:pt>
    <dgm:pt modelId="{A5371D9F-5D9C-4D78-A3A3-4CFF9C8079DB}">
      <dgm:prSet/>
      <dgm:spPr/>
      <dgm:t>
        <a:bodyPr/>
        <a:lstStyle/>
        <a:p>
          <a:r>
            <a:rPr lang="uk-UA" dirty="0"/>
            <a:t>СПОСТЕРІГАЧІ (СВІДКИ)</a:t>
          </a:r>
        </a:p>
      </dgm:t>
    </dgm:pt>
    <dgm:pt modelId="{76E84D3E-E355-4F53-A446-B4847B0F8A0D}" type="parTrans" cxnId="{17A30237-17CF-4C19-A1BD-A6223B9FFB1E}">
      <dgm:prSet/>
      <dgm:spPr/>
      <dgm:t>
        <a:bodyPr/>
        <a:lstStyle/>
        <a:p>
          <a:endParaRPr lang="uk-UA"/>
        </a:p>
      </dgm:t>
    </dgm:pt>
    <dgm:pt modelId="{E60E7AC3-F306-4424-8CD8-7C476A9699F7}" type="sibTrans" cxnId="{17A30237-17CF-4C19-A1BD-A6223B9FFB1E}">
      <dgm:prSet/>
      <dgm:spPr/>
      <dgm:t>
        <a:bodyPr/>
        <a:lstStyle/>
        <a:p>
          <a:endParaRPr lang="uk-UA"/>
        </a:p>
      </dgm:t>
    </dgm:pt>
    <dgm:pt modelId="{458C4D5C-B08E-4D21-BA1C-C727AB5B279A}">
      <dgm:prSet/>
      <dgm:spPr/>
      <dgm:t>
        <a:bodyPr/>
        <a:lstStyle/>
        <a:p>
          <a:r>
            <a:rPr lang="uk-UA" dirty="0"/>
            <a:t>ЖЕРТВА</a:t>
          </a:r>
        </a:p>
      </dgm:t>
    </dgm:pt>
    <dgm:pt modelId="{428685FE-329B-4B80-BBAC-EDD29B5EE1AF}" type="parTrans" cxnId="{551EB8C1-6F9F-49D3-90DC-0B238B995771}">
      <dgm:prSet/>
      <dgm:spPr/>
      <dgm:t>
        <a:bodyPr/>
        <a:lstStyle/>
        <a:p>
          <a:endParaRPr lang="uk-UA"/>
        </a:p>
      </dgm:t>
    </dgm:pt>
    <dgm:pt modelId="{FD0D8B41-DD80-4EFA-BEC9-D8CE63C27C49}" type="sibTrans" cxnId="{551EB8C1-6F9F-49D3-90DC-0B238B995771}">
      <dgm:prSet/>
      <dgm:spPr/>
      <dgm:t>
        <a:bodyPr/>
        <a:lstStyle/>
        <a:p>
          <a:endParaRPr lang="uk-UA"/>
        </a:p>
      </dgm:t>
    </dgm:pt>
    <dgm:pt modelId="{F4B9C99D-7A96-4659-8655-419821890332}">
      <dgm:prSet/>
      <dgm:spPr/>
      <dgm:t>
        <a:bodyPr/>
        <a:lstStyle/>
        <a:p>
          <a:r>
            <a:rPr lang="uk-UA" dirty="0"/>
            <a:t>КРИВДНИК (АГРЕСОР, БУЛЕР)</a:t>
          </a:r>
        </a:p>
      </dgm:t>
    </dgm:pt>
    <dgm:pt modelId="{E579288D-6513-42B4-8A79-457B49647CA9}" type="parTrans" cxnId="{5B526F27-EF98-40A8-B1C5-45F431C7D084}">
      <dgm:prSet/>
      <dgm:spPr/>
      <dgm:t>
        <a:bodyPr/>
        <a:lstStyle/>
        <a:p>
          <a:endParaRPr lang="uk-UA"/>
        </a:p>
      </dgm:t>
    </dgm:pt>
    <dgm:pt modelId="{3C60A2B7-8CCA-4B3B-BD87-4122CAC5ACE1}" type="sibTrans" cxnId="{5B526F27-EF98-40A8-B1C5-45F431C7D084}">
      <dgm:prSet/>
      <dgm:spPr/>
      <dgm:t>
        <a:bodyPr/>
        <a:lstStyle/>
        <a:p>
          <a:endParaRPr lang="uk-UA"/>
        </a:p>
      </dgm:t>
    </dgm:pt>
    <dgm:pt modelId="{5FB41CC5-3E13-4AC2-ADD6-FA79A1165ED7}" type="pres">
      <dgm:prSet presAssocID="{5F39B5C4-1231-434A-8732-B7418BED5890}" presName="linearFlow" presStyleCnt="0">
        <dgm:presLayoutVars>
          <dgm:dir/>
          <dgm:animLvl val="lvl"/>
          <dgm:resizeHandles val="exact"/>
        </dgm:presLayoutVars>
      </dgm:prSet>
      <dgm:spPr/>
    </dgm:pt>
    <dgm:pt modelId="{B0DEAFCE-7099-423E-9BFF-E9C9472129E6}" type="pres">
      <dgm:prSet presAssocID="{D66685F4-6059-4A66-B96F-002E2F808286}" presName="composite" presStyleCnt="0"/>
      <dgm:spPr/>
    </dgm:pt>
    <dgm:pt modelId="{6222EB2B-722D-49B5-AFF7-FA2C630DF67B}" type="pres">
      <dgm:prSet presAssocID="{D66685F4-6059-4A66-B96F-002E2F808286}" presName="parentText" presStyleLbl="alignNode1" presStyleIdx="0" presStyleCnt="3" custLinFactNeighborX="3430" custLinFactNeighborY="-3575">
        <dgm:presLayoutVars>
          <dgm:chMax val="1"/>
          <dgm:bulletEnabled val="1"/>
        </dgm:presLayoutVars>
      </dgm:prSet>
      <dgm:spPr/>
    </dgm:pt>
    <dgm:pt modelId="{EE5AA83C-179F-4715-B9CA-2DBAF6187AFE}" type="pres">
      <dgm:prSet presAssocID="{D66685F4-6059-4A66-B96F-002E2F808286}" presName="descendantText" presStyleLbl="alignAcc1" presStyleIdx="0" presStyleCnt="3">
        <dgm:presLayoutVars>
          <dgm:bulletEnabled val="1"/>
        </dgm:presLayoutVars>
      </dgm:prSet>
      <dgm:spPr/>
    </dgm:pt>
    <dgm:pt modelId="{305A028E-923E-4A6A-8032-7E0F149E1048}" type="pres">
      <dgm:prSet presAssocID="{623D54C2-0415-4878-85AE-11C390458894}" presName="sp" presStyleCnt="0"/>
      <dgm:spPr/>
    </dgm:pt>
    <dgm:pt modelId="{5BF0F3D6-B5F2-4BB4-A46E-1D7FAB41EB00}" type="pres">
      <dgm:prSet presAssocID="{AB1F1B48-B714-4EC9-8BE7-0E5C2AA86673}" presName="composite" presStyleCnt="0"/>
      <dgm:spPr/>
    </dgm:pt>
    <dgm:pt modelId="{5410844A-1766-40E4-A8E5-C96E030E361A}" type="pres">
      <dgm:prSet presAssocID="{AB1F1B48-B714-4EC9-8BE7-0E5C2AA8667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0A31850-50BF-4A4B-94D8-B8768D92D5B9}" type="pres">
      <dgm:prSet presAssocID="{AB1F1B48-B714-4EC9-8BE7-0E5C2AA86673}" presName="descendantText" presStyleLbl="alignAcc1" presStyleIdx="1" presStyleCnt="3" custLinFactNeighborX="172" custLinFactNeighborY="-3538">
        <dgm:presLayoutVars>
          <dgm:bulletEnabled val="1"/>
        </dgm:presLayoutVars>
      </dgm:prSet>
      <dgm:spPr/>
    </dgm:pt>
    <dgm:pt modelId="{69996EC2-CDC4-4E9F-96CB-8209522D5CAD}" type="pres">
      <dgm:prSet presAssocID="{FAF95EDA-DD23-4855-BEBE-482BA19ABC77}" presName="sp" presStyleCnt="0"/>
      <dgm:spPr/>
    </dgm:pt>
    <dgm:pt modelId="{BD1DC502-20CB-40E1-BFC4-C59280782155}" type="pres">
      <dgm:prSet presAssocID="{58D68DFB-A3FB-43D7-8D5E-58E9E2C2B9E1}" presName="composite" presStyleCnt="0"/>
      <dgm:spPr/>
    </dgm:pt>
    <dgm:pt modelId="{D3372F61-19AF-47D4-9F1F-C237B9303AFE}" type="pres">
      <dgm:prSet presAssocID="{58D68DFB-A3FB-43D7-8D5E-58E9E2C2B9E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7FD7C43-BEEC-4C08-BF2F-C66F99990B21}" type="pres">
      <dgm:prSet presAssocID="{58D68DFB-A3FB-43D7-8D5E-58E9E2C2B9E1}" presName="descendantText" presStyleLbl="alignAcc1" presStyleIdx="2" presStyleCnt="3" custLinFactNeighborX="172" custLinFactNeighborY="272">
        <dgm:presLayoutVars>
          <dgm:bulletEnabled val="1"/>
        </dgm:presLayoutVars>
      </dgm:prSet>
      <dgm:spPr/>
    </dgm:pt>
  </dgm:ptLst>
  <dgm:cxnLst>
    <dgm:cxn modelId="{8911AC0B-13A7-45F4-BE4F-CF0756743F9D}" type="presOf" srcId="{D66685F4-6059-4A66-B96F-002E2F808286}" destId="{6222EB2B-722D-49B5-AFF7-FA2C630DF67B}" srcOrd="0" destOrd="0" presId="urn:microsoft.com/office/officeart/2005/8/layout/chevron2"/>
    <dgm:cxn modelId="{B70FD11D-9835-4278-8ADE-12AC42167B10}" type="presOf" srcId="{AB1F1B48-B714-4EC9-8BE7-0E5C2AA86673}" destId="{5410844A-1766-40E4-A8E5-C96E030E361A}" srcOrd="0" destOrd="0" presId="urn:microsoft.com/office/officeart/2005/8/layout/chevron2"/>
    <dgm:cxn modelId="{5B526F27-EF98-40A8-B1C5-45F431C7D084}" srcId="{D66685F4-6059-4A66-B96F-002E2F808286}" destId="{F4B9C99D-7A96-4659-8655-419821890332}" srcOrd="0" destOrd="0" parTransId="{E579288D-6513-42B4-8A79-457B49647CA9}" sibTransId="{3C60A2B7-8CCA-4B3B-BD87-4122CAC5ACE1}"/>
    <dgm:cxn modelId="{828C4D30-6A91-4961-AA44-2B7962D56F60}" srcId="{5F39B5C4-1231-434A-8732-B7418BED5890}" destId="{AB1F1B48-B714-4EC9-8BE7-0E5C2AA86673}" srcOrd="1" destOrd="0" parTransId="{244279D1-69D1-4089-BAB2-85B1624C7BBB}" sibTransId="{FAF95EDA-DD23-4855-BEBE-482BA19ABC77}"/>
    <dgm:cxn modelId="{17A30237-17CF-4C19-A1BD-A6223B9FFB1E}" srcId="{58D68DFB-A3FB-43D7-8D5E-58E9E2C2B9E1}" destId="{A5371D9F-5D9C-4D78-A3A3-4CFF9C8079DB}" srcOrd="0" destOrd="0" parTransId="{76E84D3E-E355-4F53-A446-B4847B0F8A0D}" sibTransId="{E60E7AC3-F306-4424-8CD8-7C476A9699F7}"/>
    <dgm:cxn modelId="{D1EC5860-BE8D-4F34-9E72-776484179EED}" srcId="{5F39B5C4-1231-434A-8732-B7418BED5890}" destId="{58D68DFB-A3FB-43D7-8D5E-58E9E2C2B9E1}" srcOrd="2" destOrd="0" parTransId="{1C7F5ED9-E2B2-4B10-974F-D219CCBD9A6D}" sibTransId="{1EDB0019-0E84-4358-962D-A7578B8AE1F2}"/>
    <dgm:cxn modelId="{B2C70872-250F-43C5-8565-8D78AA3C6F4C}" type="presOf" srcId="{5F39B5C4-1231-434A-8732-B7418BED5890}" destId="{5FB41CC5-3E13-4AC2-ADD6-FA79A1165ED7}" srcOrd="0" destOrd="0" presId="urn:microsoft.com/office/officeart/2005/8/layout/chevron2"/>
    <dgm:cxn modelId="{24F1DCA5-5308-41E0-9B9F-2D41CB9358F9}" type="presOf" srcId="{458C4D5C-B08E-4D21-BA1C-C727AB5B279A}" destId="{D0A31850-50BF-4A4B-94D8-B8768D92D5B9}" srcOrd="0" destOrd="0" presId="urn:microsoft.com/office/officeart/2005/8/layout/chevron2"/>
    <dgm:cxn modelId="{BEF3C6BF-5F9C-4338-8680-F8D819B9937E}" type="presOf" srcId="{A5371D9F-5D9C-4D78-A3A3-4CFF9C8079DB}" destId="{47FD7C43-BEEC-4C08-BF2F-C66F99990B21}" srcOrd="0" destOrd="0" presId="urn:microsoft.com/office/officeart/2005/8/layout/chevron2"/>
    <dgm:cxn modelId="{551EB8C1-6F9F-49D3-90DC-0B238B995771}" srcId="{AB1F1B48-B714-4EC9-8BE7-0E5C2AA86673}" destId="{458C4D5C-B08E-4D21-BA1C-C727AB5B279A}" srcOrd="0" destOrd="0" parTransId="{428685FE-329B-4B80-BBAC-EDD29B5EE1AF}" sibTransId="{FD0D8B41-DD80-4EFA-BEC9-D8CE63C27C49}"/>
    <dgm:cxn modelId="{0B2E6CCC-E982-4616-A79D-C1E827B71CD3}" type="presOf" srcId="{F4B9C99D-7A96-4659-8655-419821890332}" destId="{EE5AA83C-179F-4715-B9CA-2DBAF6187AFE}" srcOrd="0" destOrd="0" presId="urn:microsoft.com/office/officeart/2005/8/layout/chevron2"/>
    <dgm:cxn modelId="{7A4CB6CF-FD30-47A3-A6F0-5E0B138E808B}" srcId="{5F39B5C4-1231-434A-8732-B7418BED5890}" destId="{D66685F4-6059-4A66-B96F-002E2F808286}" srcOrd="0" destOrd="0" parTransId="{B4CE8006-A68E-4D26-A8C8-6E1253467821}" sibTransId="{623D54C2-0415-4878-85AE-11C390458894}"/>
    <dgm:cxn modelId="{6BD5DBFC-F537-45AE-9ABC-DD22B2BE34A5}" type="presOf" srcId="{58D68DFB-A3FB-43D7-8D5E-58E9E2C2B9E1}" destId="{D3372F61-19AF-47D4-9F1F-C237B9303AFE}" srcOrd="0" destOrd="0" presId="urn:microsoft.com/office/officeart/2005/8/layout/chevron2"/>
    <dgm:cxn modelId="{893B8524-FE80-4376-B9CC-383F49B3C505}" type="presParOf" srcId="{5FB41CC5-3E13-4AC2-ADD6-FA79A1165ED7}" destId="{B0DEAFCE-7099-423E-9BFF-E9C9472129E6}" srcOrd="0" destOrd="0" presId="urn:microsoft.com/office/officeart/2005/8/layout/chevron2"/>
    <dgm:cxn modelId="{56AAC71C-8589-4F9B-B3C9-8648C301E6FC}" type="presParOf" srcId="{B0DEAFCE-7099-423E-9BFF-E9C9472129E6}" destId="{6222EB2B-722D-49B5-AFF7-FA2C630DF67B}" srcOrd="0" destOrd="0" presId="urn:microsoft.com/office/officeart/2005/8/layout/chevron2"/>
    <dgm:cxn modelId="{C0313D61-F083-42C9-A1D3-129A962DFBB7}" type="presParOf" srcId="{B0DEAFCE-7099-423E-9BFF-E9C9472129E6}" destId="{EE5AA83C-179F-4715-B9CA-2DBAF6187AFE}" srcOrd="1" destOrd="0" presId="urn:microsoft.com/office/officeart/2005/8/layout/chevron2"/>
    <dgm:cxn modelId="{6F15D35A-B074-4F8B-823F-6F35F8B55BE5}" type="presParOf" srcId="{5FB41CC5-3E13-4AC2-ADD6-FA79A1165ED7}" destId="{305A028E-923E-4A6A-8032-7E0F149E1048}" srcOrd="1" destOrd="0" presId="urn:microsoft.com/office/officeart/2005/8/layout/chevron2"/>
    <dgm:cxn modelId="{3B7BFFF5-C718-46A7-8D87-D705034038C0}" type="presParOf" srcId="{5FB41CC5-3E13-4AC2-ADD6-FA79A1165ED7}" destId="{5BF0F3D6-B5F2-4BB4-A46E-1D7FAB41EB00}" srcOrd="2" destOrd="0" presId="urn:microsoft.com/office/officeart/2005/8/layout/chevron2"/>
    <dgm:cxn modelId="{51441AF5-B1BE-46D5-A386-2719ADA3E772}" type="presParOf" srcId="{5BF0F3D6-B5F2-4BB4-A46E-1D7FAB41EB00}" destId="{5410844A-1766-40E4-A8E5-C96E030E361A}" srcOrd="0" destOrd="0" presId="urn:microsoft.com/office/officeart/2005/8/layout/chevron2"/>
    <dgm:cxn modelId="{18F79872-C1FF-4D79-9E38-F379A774EDD0}" type="presParOf" srcId="{5BF0F3D6-B5F2-4BB4-A46E-1D7FAB41EB00}" destId="{D0A31850-50BF-4A4B-94D8-B8768D92D5B9}" srcOrd="1" destOrd="0" presId="urn:microsoft.com/office/officeart/2005/8/layout/chevron2"/>
    <dgm:cxn modelId="{FE02A78F-FD47-4B2E-8F44-789C77F774F9}" type="presParOf" srcId="{5FB41CC5-3E13-4AC2-ADD6-FA79A1165ED7}" destId="{69996EC2-CDC4-4E9F-96CB-8209522D5CAD}" srcOrd="3" destOrd="0" presId="urn:microsoft.com/office/officeart/2005/8/layout/chevron2"/>
    <dgm:cxn modelId="{FF3AC049-8E18-4D04-97FE-F332D3A84875}" type="presParOf" srcId="{5FB41CC5-3E13-4AC2-ADD6-FA79A1165ED7}" destId="{BD1DC502-20CB-40E1-BFC4-C59280782155}" srcOrd="4" destOrd="0" presId="urn:microsoft.com/office/officeart/2005/8/layout/chevron2"/>
    <dgm:cxn modelId="{C2D261FE-2B1C-4CBC-84C6-BDF7B075BD70}" type="presParOf" srcId="{BD1DC502-20CB-40E1-BFC4-C59280782155}" destId="{D3372F61-19AF-47D4-9F1F-C237B9303AFE}" srcOrd="0" destOrd="0" presId="urn:microsoft.com/office/officeart/2005/8/layout/chevron2"/>
    <dgm:cxn modelId="{F9855472-8373-4DBF-9ED3-E9E46DA839C1}" type="presParOf" srcId="{BD1DC502-20CB-40E1-BFC4-C59280782155}" destId="{47FD7C43-BEEC-4C08-BF2F-C66F99990B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2EB2B-722D-49B5-AFF7-FA2C630DF67B}">
      <dsp:nvSpPr>
        <dsp:cNvPr id="0" name=""/>
        <dsp:cNvSpPr/>
      </dsp:nvSpPr>
      <dsp:spPr>
        <a:xfrm rot="5400000">
          <a:off x="-192197" y="228824"/>
          <a:ext cx="1525494" cy="1067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 dirty="0"/>
        </a:p>
      </dsp:txBody>
      <dsp:txXfrm rot="-5400000">
        <a:off x="36628" y="533923"/>
        <a:ext cx="1067845" cy="457649"/>
      </dsp:txXfrm>
    </dsp:sp>
    <dsp:sp modelId="{EE5AA83C-179F-4715-B9CA-2DBAF6187AFE}">
      <dsp:nvSpPr>
        <dsp:cNvPr id="0" name=""/>
        <dsp:cNvSpPr/>
      </dsp:nvSpPr>
      <dsp:spPr>
        <a:xfrm rot="5400000">
          <a:off x="4130077" y="-3061371"/>
          <a:ext cx="991571" cy="711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dirty="0"/>
            <a:t>КРИВДНИК (АГРЕСОР, БУЛЕР)</a:t>
          </a:r>
        </a:p>
      </dsp:txBody>
      <dsp:txXfrm rot="-5400000">
        <a:off x="1067846" y="49265"/>
        <a:ext cx="7067629" cy="894761"/>
      </dsp:txXfrm>
    </dsp:sp>
    <dsp:sp modelId="{5410844A-1766-40E4-A8E5-C96E030E361A}">
      <dsp:nvSpPr>
        <dsp:cNvPr id="0" name=""/>
        <dsp:cNvSpPr/>
      </dsp:nvSpPr>
      <dsp:spPr>
        <a:xfrm rot="5400000">
          <a:off x="-228824" y="1560053"/>
          <a:ext cx="1525494" cy="1067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 dirty="0"/>
        </a:p>
      </dsp:txBody>
      <dsp:txXfrm rot="-5400000">
        <a:off x="1" y="1865152"/>
        <a:ext cx="1067845" cy="457649"/>
      </dsp:txXfrm>
    </dsp:sp>
    <dsp:sp modelId="{D0A31850-50BF-4A4B-94D8-B8768D92D5B9}">
      <dsp:nvSpPr>
        <dsp:cNvPr id="0" name=""/>
        <dsp:cNvSpPr/>
      </dsp:nvSpPr>
      <dsp:spPr>
        <a:xfrm rot="5400000">
          <a:off x="4130077" y="-1766084"/>
          <a:ext cx="991571" cy="711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dirty="0"/>
            <a:t>ЖЕРТВА</a:t>
          </a:r>
        </a:p>
      </dsp:txBody>
      <dsp:txXfrm rot="-5400000">
        <a:off x="1067846" y="1344552"/>
        <a:ext cx="7067629" cy="894761"/>
      </dsp:txXfrm>
    </dsp:sp>
    <dsp:sp modelId="{D3372F61-19AF-47D4-9F1F-C237B9303AFE}">
      <dsp:nvSpPr>
        <dsp:cNvPr id="0" name=""/>
        <dsp:cNvSpPr/>
      </dsp:nvSpPr>
      <dsp:spPr>
        <a:xfrm rot="5400000">
          <a:off x="-228824" y="2890421"/>
          <a:ext cx="1525494" cy="10678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200" kern="1200" dirty="0"/>
        </a:p>
      </dsp:txBody>
      <dsp:txXfrm rot="-5400000">
        <a:off x="1" y="3195520"/>
        <a:ext cx="1067845" cy="457649"/>
      </dsp:txXfrm>
    </dsp:sp>
    <dsp:sp modelId="{47FD7C43-BEEC-4C08-BF2F-C66F99990B21}">
      <dsp:nvSpPr>
        <dsp:cNvPr id="0" name=""/>
        <dsp:cNvSpPr/>
      </dsp:nvSpPr>
      <dsp:spPr>
        <a:xfrm rot="5400000">
          <a:off x="4130077" y="-397936"/>
          <a:ext cx="991571" cy="7116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3300" kern="1200" dirty="0"/>
            <a:t>СПОСТЕРІГАЧІ (СВІДКИ)</a:t>
          </a:r>
        </a:p>
      </dsp:txBody>
      <dsp:txXfrm rot="-5400000">
        <a:off x="1067846" y="2712700"/>
        <a:ext cx="7067629" cy="89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0731-1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E:\ПРАКТИЧНИЙ ПСИХОЛОГ\БУЛІНГ\Булінг_Фото\pravila_001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uk-UA" sz="2800" b="1" dirty="0"/>
              <a:t>Форми </a:t>
            </a:r>
            <a:r>
              <a:rPr lang="uk-UA" sz="2800" b="1" dirty="0" err="1"/>
              <a:t>кібербулінгу</a:t>
            </a:r>
            <a:r>
              <a:rPr lang="uk-UA" sz="2800" b="1" dirty="0"/>
              <a:t>:</a:t>
            </a:r>
          </a:p>
          <a:p>
            <a:pPr lvl="0"/>
            <a:r>
              <a:rPr lang="uk-UA" sz="2800" b="1" dirty="0"/>
              <a:t>Використання особистої інформації</a:t>
            </a:r>
            <a:r>
              <a:rPr lang="uk-UA" sz="2800" dirty="0"/>
              <a:t>. «Зламування» поштових скриньок, серверів, сторінок у соціальних мережах з метою отримання особистої інформації про людину та переслідування її. </a:t>
            </a:r>
          </a:p>
          <a:p>
            <a:pPr lvl="0" hangingPunct="0"/>
            <a:r>
              <a:rPr lang="uk-UA" sz="2800" b="1" dirty="0"/>
              <a:t>Анонімні погрози</a:t>
            </a:r>
            <a:r>
              <a:rPr lang="uk-UA" sz="2800" dirty="0"/>
              <a:t>. </a:t>
            </a:r>
            <a:r>
              <a:rPr lang="uk-UA" sz="2800" dirty="0" err="1"/>
              <a:t>Кібербулігани</a:t>
            </a:r>
            <a:r>
              <a:rPr lang="uk-UA" sz="2800" dirty="0"/>
              <a:t> анонімно посилають листи на адресу електронної пошти своєї жертви з повідомленнями загрозливого змісту. Іноді ці загрози мають образливий характер з вульгарними висловами і ненормативною лексикою.</a:t>
            </a:r>
          </a:p>
          <a:p>
            <a:pPr lvl="0" hangingPunct="0"/>
            <a:r>
              <a:rPr lang="uk-UA" sz="2800" b="1" dirty="0"/>
              <a:t>Переслідування</a:t>
            </a:r>
            <a:r>
              <a:rPr lang="uk-UA" sz="2800" dirty="0"/>
              <a:t>. </a:t>
            </a:r>
            <a:r>
              <a:rPr lang="uk-UA" sz="2800" dirty="0" err="1"/>
              <a:t>Кіберпереслідування</a:t>
            </a:r>
            <a:r>
              <a:rPr lang="uk-UA" sz="2800" dirty="0"/>
              <a:t> відбуваються за допомогою мобільного зв’язку або електронною поштою. Хулігани можуть довгий час переслідувати свою жертву, завдаючи брудних образ принизливого характеру або шантажуючи </a:t>
            </a:r>
            <a:r>
              <a:rPr lang="uk-UA" sz="2800" dirty="0" err="1"/>
              <a:t>будь-</a:t>
            </a:r>
            <a:r>
              <a:rPr lang="uk-UA" sz="2800" dirty="0"/>
              <a:t> якими таємними фактами. Відстежуючи через Інтернет необережних користувачів, переслідувач отримує інформацію про час, місце і всі необхідні умови здійснення злочину.</a:t>
            </a:r>
          </a:p>
          <a:p>
            <a:pPr lvl="0" hangingPunct="0"/>
            <a:r>
              <a:rPr lang="uk-UA" sz="2800" b="1" dirty="0" err="1"/>
              <a:t>Тролінг</a:t>
            </a:r>
            <a:r>
              <a:rPr lang="uk-UA" sz="2800" dirty="0"/>
              <a:t> (</a:t>
            </a:r>
            <a:r>
              <a:rPr lang="uk-UA" sz="2800" dirty="0" err="1"/>
              <a:t>trolling</a:t>
            </a:r>
            <a:r>
              <a:rPr lang="uk-UA" sz="2800" dirty="0"/>
              <a:t> — ловля риби на блешню) - розміщення в </a:t>
            </a:r>
            <a:r>
              <a:rPr lang="uk-UA" sz="2800" dirty="0" err="1"/>
              <a:t>інтернеті</a:t>
            </a:r>
            <a:r>
              <a:rPr lang="uk-UA" sz="2800" dirty="0"/>
              <a:t> (на форумах, у </a:t>
            </a:r>
            <a:r>
              <a:rPr lang="uk-UA" sz="2800" dirty="0" err="1"/>
              <a:t>блогах</a:t>
            </a:r>
            <a:r>
              <a:rPr lang="uk-UA" sz="2800" dirty="0"/>
              <a:t> тощо) провокаційних повідомлень з метою викликати </a:t>
            </a:r>
            <a:r>
              <a:rPr lang="uk-UA" sz="2800" dirty="0" err="1"/>
              <a:t>флейм</a:t>
            </a:r>
            <a:r>
              <a:rPr lang="uk-UA" sz="2800" dirty="0"/>
              <a:t>, тобто конфлікти між учасниками, взаємні образи .</a:t>
            </a:r>
          </a:p>
          <a:p>
            <a:pPr lvl="0" hangingPunct="0"/>
            <a:r>
              <a:rPr lang="uk-UA" sz="2800" b="1" dirty="0" err="1"/>
              <a:t>Флеймінг</a:t>
            </a:r>
            <a:r>
              <a:rPr lang="uk-UA" sz="2800" dirty="0"/>
              <a:t>. Улюблений метод «тролів» (провокаторів) у мережі - </a:t>
            </a:r>
            <a:r>
              <a:rPr lang="uk-UA" sz="2800" dirty="0" err="1"/>
              <a:t>флеймінг</a:t>
            </a:r>
            <a:r>
              <a:rPr lang="uk-UA" sz="2800" dirty="0"/>
              <a:t>(від англ. </a:t>
            </a:r>
            <a:r>
              <a:rPr lang="uk-UA" sz="2800" dirty="0" err="1"/>
              <a:t>flaming</a:t>
            </a:r>
            <a:r>
              <a:rPr lang="uk-UA" sz="2800" dirty="0"/>
              <a:t> - пекучий, гарячий, </a:t>
            </a:r>
            <a:r>
              <a:rPr lang="uk-UA" sz="2800" dirty="0" err="1"/>
              <a:t>полум</a:t>
            </a:r>
            <a:r>
              <a:rPr lang="uk-UA" sz="2800" dirty="0"/>
              <a:t> </a:t>
            </a:r>
            <a:r>
              <a:rPr lang="uk-UA" sz="2800" dirty="0" err="1"/>
              <a:t>’яний</a:t>
            </a:r>
            <a:r>
              <a:rPr lang="uk-UA" sz="2800" dirty="0"/>
              <a:t>) - обмін короткими гнівними і запальними репліками між двома чи більше учасниками, використовуючи комунікаційні технології. </a:t>
            </a:r>
          </a:p>
          <a:p>
            <a:pPr lvl="0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573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E:\ПРАКТИЧНИЙ ПСИХОЛОГ\БУЛІНГ\Булінг_Фото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0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5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4019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61547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7999"/>
          </a:xfrm>
        </p:spPr>
      </p:pic>
    </p:spTree>
    <p:extLst>
      <p:ext uri="{BB962C8B-B14F-4D97-AF65-F5344CB8AC3E}">
        <p14:creationId xmlns:p14="http://schemas.microsoft.com/office/powerpoint/2010/main" val="110090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7459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684070" cy="52063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Зберігайте спокій, будьте терплячими, не потрібно тиснути на дитину.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Поговоріть з дитиною, дайте їй зрозуміти, що ви не звинувачуєте її в ситуації, що склалася, готові її вислухати і допомогти.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Запитайте, яка саме допомога може знадобитися дитині, запропонуйте свій варіант вирішення ситуації.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Поясніть дитині, до кого вона може звернутися за допомогою у разі цькування (психолог, вчителі, керівництво школи, старші учні, батьки інших дітей, охорона, поліція).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Повідомте керівництво навчального закладу про ситуацію, що склалася, і вимагайте належного її урегулювання.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 dirty="0"/>
              <a:t>Підтримайте дитину в налагодженні стосунків з однолітками та підготуйте її до того, що вирішення проблеми </a:t>
            </a:r>
            <a:r>
              <a:rPr lang="uk-UA" sz="2000" dirty="0" err="1"/>
              <a:t>булінгу</a:t>
            </a:r>
            <a:r>
              <a:rPr lang="uk-UA" sz="2000" dirty="0"/>
              <a:t> може потребувати певного часу.</a:t>
            </a:r>
          </a:p>
          <a:p>
            <a:r>
              <a:rPr lang="uk-UA" sz="2000" u="sng" dirty="0"/>
              <a:t>У разі, якщо вирішити ситуацію з </a:t>
            </a:r>
            <a:r>
              <a:rPr lang="uk-UA" sz="2000" u="sng" dirty="0" err="1"/>
              <a:t>булінгом</a:t>
            </a:r>
            <a:r>
              <a:rPr lang="uk-UA" sz="2000" u="sng" dirty="0"/>
              <a:t> на рівні школи не вдається – повідомте поліцію!</a:t>
            </a:r>
            <a:endParaRPr lang="uk-UA" sz="2000" dirty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36944" cy="936104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br>
              <a:rPr lang="uk-UA" b="1" dirty="0"/>
            </a:br>
            <a:r>
              <a:rPr lang="uk-UA" sz="3100" b="1" dirty="0"/>
              <a:t>Що робити, якщо ваша дитина стала жертвою </a:t>
            </a:r>
            <a:r>
              <a:rPr lang="uk-UA" sz="3100" b="1" dirty="0" err="1"/>
              <a:t>булінгу</a:t>
            </a:r>
            <a:r>
              <a:rPr lang="uk-UA" sz="3100" b="1" dirty="0"/>
              <a:t>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727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624" y="1340768"/>
            <a:ext cx="8928992" cy="472440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Втрутитися і припинити цькування – </a:t>
            </a:r>
            <a:r>
              <a:rPr lang="uk-UA" sz="2400" dirty="0" err="1"/>
              <a:t>булінг</a:t>
            </a:r>
            <a:r>
              <a:rPr lang="uk-UA" sz="2400" dirty="0"/>
              <a:t> не слід ігнорувати.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Зайняти нейтральну позицію в суперечці – обидві сторони конфлікту потребують допомоги.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Пояснити, які саме дії вважаєте </a:t>
            </a:r>
            <a:r>
              <a:rPr lang="uk-UA" sz="2400" dirty="0" err="1"/>
              <a:t>булінгом</a:t>
            </a:r>
            <a:r>
              <a:rPr lang="uk-UA" sz="2400" dirty="0"/>
              <a:t> і чому їх варто припинити.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Уникати в спілкуванні слів «жертва» та «агресор», аби запобігти тавруванню і розподілу ролей.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uk-UA" sz="2400" dirty="0"/>
              <a:t>Повідомити керівництво навчального закладу про ситуацію, що склалася, і вимагати вжити заходів щодо припинення цькування.</a:t>
            </a:r>
          </a:p>
          <a:p>
            <a:pPr algn="ctr"/>
            <a:r>
              <a:rPr lang="uk-UA" sz="2400" b="1" dirty="0"/>
              <a:t> </a:t>
            </a:r>
            <a:r>
              <a:rPr lang="uk-UA" sz="2400" u="sng" dirty="0"/>
              <a:t>Ситуації з фізичним насильством потребують негайного втручання!</a:t>
            </a:r>
            <a:endParaRPr lang="uk-UA" sz="2400" dirty="0"/>
          </a:p>
          <a:p>
            <a:endParaRPr lang="uk-UA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Що робити, якщо ви стали свідком </a:t>
            </a:r>
            <a:r>
              <a:rPr lang="uk-UA" b="1" dirty="0" err="1"/>
              <a:t>булінгу</a:t>
            </a:r>
            <a:r>
              <a:rPr lang="uk-UA" b="1" dirty="0"/>
              <a:t>?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3763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756078" cy="49685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Відверто поговоріть з дитиною про те, що відбувається, з’ясуйте мотивацію її поведінки.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Уважно вислухайте дитину, з повагою поставтеся до її слів.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Поясніть дитині, що її дії можуть бути визнані насильством, за вчинення якого настає відповідальність.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Чітко і наполегливо попросіть дитину припинити таку поведінку, але не погрожуйте обмеженнями і покараннями. Повідомте їй, що будете спостерігати за її поведінкою.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dirty="0"/>
              <a:t>Зверніться до шкільного психолога і проконсультуйтеся щодо поведінки своєї дитини під час занять – агресивна поведінка і прояви насильства можуть бути ознакою серйозних емоційних проблем.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6809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робити, якщо ваша дитина агресор?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22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булінг 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" y="-107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5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320687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ПРАВОВА ВІДПОВІДАЛЬНІСТЬ </a:t>
            </a:r>
          </a:p>
          <a:p>
            <a:pPr algn="ctr"/>
            <a:endParaRPr lang="ru-RU" sz="2800" b="1" dirty="0"/>
          </a:p>
          <a:p>
            <a:pPr algn="just"/>
            <a:r>
              <a:rPr lang="ru-RU" sz="2400" b="1" dirty="0"/>
              <a:t>Закон вносить </a:t>
            </a:r>
            <a:r>
              <a:rPr lang="ru-RU" sz="2400" b="1" dirty="0" err="1"/>
              <a:t>зміни</a:t>
            </a:r>
            <a:r>
              <a:rPr lang="ru-RU" sz="2400" b="1" dirty="0"/>
              <a:t> до </a:t>
            </a:r>
            <a:r>
              <a:rPr lang="ru-RU" sz="2400" b="1" dirty="0">
                <a:hlinkClick r:id="rId2"/>
              </a:rPr>
              <a:t>Кодексу </a:t>
            </a:r>
            <a:r>
              <a:rPr lang="ru-RU" sz="2400" b="1" dirty="0" err="1">
                <a:hlinkClick r:id="rId2"/>
              </a:rPr>
              <a:t>України</a:t>
            </a:r>
            <a:r>
              <a:rPr lang="ru-RU" sz="2400" b="1" dirty="0">
                <a:hlinkClick r:id="rId2"/>
              </a:rPr>
              <a:t> про </a:t>
            </a:r>
            <a:r>
              <a:rPr lang="ru-RU" sz="2400" b="1" dirty="0" err="1">
                <a:hlinkClick r:id="rId2"/>
              </a:rPr>
              <a:t>адміністративні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правопорушення</a:t>
            </a:r>
            <a:r>
              <a:rPr lang="ru-RU" sz="2400" b="1" dirty="0"/>
              <a:t>, </a:t>
            </a:r>
            <a:r>
              <a:rPr lang="ru-RU" sz="2400" b="1" dirty="0" err="1"/>
              <a:t>згідно</a:t>
            </a:r>
            <a:r>
              <a:rPr lang="ru-RU" sz="2400" b="1" dirty="0"/>
              <a:t> з </a:t>
            </a:r>
            <a:r>
              <a:rPr lang="ru-RU" sz="2400" b="1" dirty="0" err="1"/>
              <a:t>якими</a:t>
            </a:r>
            <a:r>
              <a:rPr lang="ru-RU" sz="2400" b="1" dirty="0"/>
              <a:t> </a:t>
            </a:r>
            <a:r>
              <a:rPr lang="ru-RU" sz="2400" b="1" dirty="0" err="1"/>
              <a:t>встановлюється</a:t>
            </a:r>
            <a:r>
              <a:rPr lang="ru-RU" sz="2400" b="1" dirty="0"/>
              <a:t> </a:t>
            </a:r>
            <a:r>
              <a:rPr lang="ru-RU" sz="2400" b="1" dirty="0" err="1"/>
              <a:t>відповідальність</a:t>
            </a:r>
            <a:r>
              <a:rPr lang="ru-RU" sz="2400" b="1" dirty="0"/>
              <a:t> за </a:t>
            </a:r>
            <a:r>
              <a:rPr lang="ru-RU" sz="2400" b="1" dirty="0" err="1"/>
              <a:t>булінг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>Так, </a:t>
            </a:r>
            <a:r>
              <a:rPr lang="ru-RU" sz="2400" b="1" dirty="0" err="1"/>
              <a:t>вчинення</a:t>
            </a:r>
            <a:r>
              <a:rPr lang="ru-RU" sz="2400" b="1" dirty="0"/>
              <a:t> </a:t>
            </a:r>
            <a:r>
              <a:rPr lang="ru-RU" sz="2400" b="1" dirty="0" err="1"/>
              <a:t>булінгу</a:t>
            </a:r>
            <a:r>
              <a:rPr lang="ru-RU" sz="2400" b="1" dirty="0"/>
              <a:t> </a:t>
            </a:r>
            <a:r>
              <a:rPr lang="ru-RU" sz="2400" b="1" dirty="0" err="1"/>
              <a:t>тягне</a:t>
            </a:r>
            <a:r>
              <a:rPr lang="ru-RU" sz="2400" b="1" dirty="0"/>
              <a:t> за собою </a:t>
            </a:r>
            <a:r>
              <a:rPr lang="ru-RU" sz="2400" b="1" dirty="0" err="1"/>
              <a:t>накладення</a:t>
            </a:r>
            <a:r>
              <a:rPr lang="ru-RU" sz="2400" b="1" dirty="0"/>
              <a:t> штрафу </a:t>
            </a:r>
            <a:r>
              <a:rPr lang="ru-RU" sz="2400" b="1" dirty="0" err="1"/>
              <a:t>від</a:t>
            </a:r>
            <a:r>
              <a:rPr lang="ru-RU" sz="2400" b="1" dirty="0"/>
              <a:t> 850 до 1700 </a:t>
            </a:r>
            <a:r>
              <a:rPr lang="ru-RU" sz="2400" b="1" dirty="0" err="1"/>
              <a:t>грн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громадські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на строк </a:t>
            </a:r>
            <a:r>
              <a:rPr lang="ru-RU" sz="2400" b="1" dirty="0" err="1"/>
              <a:t>від</a:t>
            </a:r>
            <a:r>
              <a:rPr lang="ru-RU" sz="2400" b="1" dirty="0"/>
              <a:t> 20-ти до 40-ка годин.</a:t>
            </a:r>
            <a:br>
              <a:rPr lang="ru-RU" sz="2400" b="1" dirty="0"/>
            </a:br>
            <a:r>
              <a:rPr lang="ru-RU" sz="2400" b="1" dirty="0" err="1"/>
              <a:t>Водночас</a:t>
            </a:r>
            <a:r>
              <a:rPr lang="ru-RU" sz="2400" b="1" dirty="0"/>
              <a:t> за </a:t>
            </a:r>
            <a:r>
              <a:rPr lang="ru-RU" sz="2400" b="1" dirty="0" err="1"/>
              <a:t>булінг</a:t>
            </a:r>
            <a:r>
              <a:rPr lang="ru-RU" sz="2400" b="1" dirty="0"/>
              <a:t>, </a:t>
            </a:r>
            <a:r>
              <a:rPr lang="ru-RU" sz="2400" b="1" dirty="0" err="1"/>
              <a:t>вчинений</a:t>
            </a:r>
            <a:r>
              <a:rPr lang="ru-RU" sz="2400" b="1" dirty="0"/>
              <a:t> </a:t>
            </a:r>
            <a:r>
              <a:rPr lang="ru-RU" sz="2400" b="1" dirty="0" err="1"/>
              <a:t>групою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повторно </a:t>
            </a:r>
            <a:r>
              <a:rPr lang="ru-RU" sz="2400" b="1" dirty="0" err="1"/>
              <a:t>протягом</a:t>
            </a:r>
            <a:r>
              <a:rPr lang="ru-RU" sz="2400" b="1" dirty="0"/>
              <a:t> року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накладення</a:t>
            </a:r>
            <a:r>
              <a:rPr lang="ru-RU" sz="2400" b="1" dirty="0"/>
              <a:t> </a:t>
            </a:r>
            <a:r>
              <a:rPr lang="ru-RU" sz="2400" b="1" dirty="0" err="1"/>
              <a:t>адміністративного</a:t>
            </a:r>
            <a:r>
              <a:rPr lang="ru-RU" sz="2400" b="1" dirty="0"/>
              <a:t> </a:t>
            </a:r>
            <a:r>
              <a:rPr lang="ru-RU" sz="2400" b="1" dirty="0" err="1"/>
              <a:t>стягнення</a:t>
            </a:r>
            <a:r>
              <a:rPr lang="ru-RU" sz="2400" b="1" dirty="0"/>
              <a:t>, законом </a:t>
            </a:r>
            <a:r>
              <a:rPr lang="ru-RU" sz="2400" b="1" dirty="0" err="1"/>
              <a:t>встановлено</a:t>
            </a:r>
            <a:r>
              <a:rPr lang="ru-RU" sz="2400" b="1" dirty="0"/>
              <a:t> штраф </a:t>
            </a:r>
            <a:r>
              <a:rPr lang="ru-RU" sz="2400" b="1" dirty="0" err="1"/>
              <a:t>від</a:t>
            </a:r>
            <a:r>
              <a:rPr lang="ru-RU" sz="2400" b="1" dirty="0"/>
              <a:t> 1700 до 3400 </a:t>
            </a:r>
            <a:r>
              <a:rPr lang="ru-RU" sz="2400" b="1" dirty="0" err="1"/>
              <a:t>грн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громадські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на строк </a:t>
            </a:r>
            <a:r>
              <a:rPr lang="ru-RU" sz="2400" b="1" dirty="0" err="1"/>
              <a:t>від</a:t>
            </a:r>
            <a:r>
              <a:rPr lang="ru-RU" sz="2400" b="1" dirty="0"/>
              <a:t> 40 до 60 годин.</a:t>
            </a:r>
            <a:br>
              <a:rPr lang="ru-RU" sz="2400" b="1" dirty="0"/>
            </a:br>
            <a:r>
              <a:rPr lang="ru-RU" sz="2400" b="1" dirty="0" err="1"/>
              <a:t>Булінг</a:t>
            </a:r>
            <a:r>
              <a:rPr lang="ru-RU" sz="2400" b="1" dirty="0"/>
              <a:t>, </a:t>
            </a:r>
            <a:r>
              <a:rPr lang="ru-RU" sz="2400" b="1" dirty="0" err="1"/>
              <a:t>вчинений</a:t>
            </a:r>
            <a:r>
              <a:rPr lang="ru-RU" sz="2400" b="1" dirty="0"/>
              <a:t> </a:t>
            </a:r>
            <a:r>
              <a:rPr lang="ru-RU" sz="2400" b="1" dirty="0" err="1"/>
              <a:t>дітьми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до 16-ти </a:t>
            </a:r>
            <a:r>
              <a:rPr lang="ru-RU" sz="2400" b="1" dirty="0" err="1"/>
              <a:t>років</a:t>
            </a:r>
            <a:r>
              <a:rPr lang="ru-RU" sz="2400" b="1" dirty="0"/>
              <a:t>, </a:t>
            </a:r>
            <a:r>
              <a:rPr lang="ru-RU" sz="2400" b="1" dirty="0" err="1"/>
              <a:t>тягне</a:t>
            </a:r>
            <a:r>
              <a:rPr lang="ru-RU" sz="2400" b="1" dirty="0"/>
              <a:t> за собою </a:t>
            </a:r>
            <a:r>
              <a:rPr lang="ru-RU" sz="2400" b="1" dirty="0" err="1"/>
              <a:t>накладення</a:t>
            </a:r>
            <a:r>
              <a:rPr lang="ru-RU" sz="2400" b="1" dirty="0"/>
              <a:t> штрафу на </a:t>
            </a:r>
            <a:r>
              <a:rPr lang="ru-RU" sz="2400" b="1" dirty="0" err="1"/>
              <a:t>батьків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осіб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замінюють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85458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513679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33056"/>
            <a:ext cx="6696744" cy="28291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543800" cy="914400"/>
          </a:xfrm>
        </p:spPr>
        <p:txBody>
          <a:bodyPr/>
          <a:lstStyle/>
          <a:p>
            <a:pPr algn="ctr"/>
            <a:r>
              <a:rPr lang="uk-UA" sz="4000" b="1" dirty="0"/>
              <a:t>Шановні батьки!</a:t>
            </a:r>
            <a:br>
              <a:rPr lang="uk-UA" sz="4000" dirty="0"/>
            </a:br>
            <a:r>
              <a:rPr lang="uk-UA" sz="3600" dirty="0"/>
              <a:t>Культивуйте у своїх сім</a:t>
            </a:r>
            <a:r>
              <a:rPr lang="uk-UA" sz="3600" b="1" dirty="0">
                <a:effectLst/>
              </a:rPr>
              <a:t>'</a:t>
            </a:r>
            <a:r>
              <a:rPr lang="uk-UA" sz="3600" dirty="0"/>
              <a:t>ях неприпустиме ставлення до будь-яких форм і проявів насильства! Формуйте усвідомлення </a:t>
            </a:r>
            <a:r>
              <a:rPr lang="uk-UA" sz="3600" dirty="0" err="1"/>
              <a:t>булінгу</a:t>
            </a:r>
            <a:r>
              <a:rPr lang="uk-UA" sz="3600" dirty="0"/>
              <a:t> як порушення прав людини! Будьмо толерантними!</a:t>
            </a:r>
          </a:p>
        </p:txBody>
      </p:sp>
    </p:spTree>
    <p:extLst>
      <p:ext uri="{BB962C8B-B14F-4D97-AF65-F5344CB8AC3E}">
        <p14:creationId xmlns:p14="http://schemas.microsoft.com/office/powerpoint/2010/main" val="2157580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3506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Картинки по запросу &quot;дякую за уваг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2" y="0"/>
            <a:ext cx="9160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ПРАКТИЧНИЙ ПСИХОЛОГ\БУЛІНГ\Булінг_Фото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4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7999"/>
          </a:xfrm>
        </p:spPr>
      </p:pic>
    </p:spTree>
    <p:extLst>
      <p:ext uri="{BB962C8B-B14F-4D97-AF65-F5344CB8AC3E}">
        <p14:creationId xmlns:p14="http://schemas.microsoft.com/office/powerpoint/2010/main" val="88929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03914"/>
              </p:ext>
            </p:extLst>
          </p:nvPr>
        </p:nvGraphicFramePr>
        <p:xfrm>
          <a:off x="611560" y="2276872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79824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/>
              <a:t>СОЦІАЛЬНА СТРУКТУРА БУЛІНГУ</a:t>
            </a:r>
            <a:br>
              <a:rPr lang="uk-UA" sz="4000" b="1" dirty="0"/>
            </a:br>
            <a:r>
              <a:rPr lang="uk-UA" sz="3600" b="1" dirty="0"/>
              <a:t>Участь в </a:t>
            </a:r>
            <a:r>
              <a:rPr lang="uk-UA" sz="3600" b="1" dirty="0" err="1"/>
              <a:t>булінгу</a:t>
            </a:r>
            <a:r>
              <a:rPr lang="uk-UA" sz="3600" b="1" dirty="0"/>
              <a:t> беруть три сторони:</a:t>
            </a:r>
          </a:p>
        </p:txBody>
      </p:sp>
    </p:spTree>
    <p:extLst>
      <p:ext uri="{BB962C8B-B14F-4D97-AF65-F5344CB8AC3E}">
        <p14:creationId xmlns:p14="http://schemas.microsoft.com/office/powerpoint/2010/main" val="297771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039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7999"/>
          </a:xfrm>
        </p:spPr>
      </p:pic>
    </p:spTree>
    <p:extLst>
      <p:ext uri="{BB962C8B-B14F-4D97-AF65-F5344CB8AC3E}">
        <p14:creationId xmlns:p14="http://schemas.microsoft.com/office/powerpoint/2010/main" val="390276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62636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55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253</TotalTime>
  <Words>696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Corbel</vt:lpstr>
      <vt:lpstr>Palatino Linotype</vt:lpstr>
      <vt:lpstr>Verdana</vt:lpstr>
      <vt:lpstr>Wingdings</vt:lpstr>
      <vt:lpstr>Wingdings 2</vt:lpstr>
      <vt:lpstr>Аспект</vt:lpstr>
      <vt:lpstr>Базовая</vt:lpstr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СОЦІАЛЬНА СТРУКТУРА БУЛІНГУ Участь в булінгу беруть три сторони: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Що робити, якщо ваша дитина стала жертвою булінгу?</vt:lpstr>
      <vt:lpstr>Що робити, якщо ви стали свідком булінгу? </vt:lpstr>
      <vt:lpstr>Що робити, якщо ваша дитина агресор? </vt:lpstr>
      <vt:lpstr>Презентация PowerPoint</vt:lpstr>
      <vt:lpstr>Презентация PowerPoint</vt:lpstr>
      <vt:lpstr>Презентация PowerPoint</vt:lpstr>
      <vt:lpstr>Шановні батьки! Культивуйте у своїх сім'ях неприпустиме ставлення до будь-яких форм і проявів насильства! Формуйте усвідомлення булінгу як порушення прав людини! Будьмо толерантними!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</dc:creator>
  <cp:lastModifiedBy>Майя Разлога</cp:lastModifiedBy>
  <cp:revision>25</cp:revision>
  <dcterms:created xsi:type="dcterms:W3CDTF">2020-02-27T17:01:54Z</dcterms:created>
  <dcterms:modified xsi:type="dcterms:W3CDTF">2024-05-22T06:56:42Z</dcterms:modified>
</cp:coreProperties>
</file>